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7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5CFC00-6068-4581-ABD1-D427973900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719B48-2ECB-4B0B-A140-6E79E1913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AC03681-8417-4C6B-AEE7-F8E8738A5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7114C1-53C3-4EC1-B6D0-021556D57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A16C925-B7B5-410B-8B53-302FC298E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804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F4BFDD-770E-41AB-BE6E-0839F738B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5B929B9-3CBF-4B72-A563-B2167465B6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7F009F3-A350-49F1-8E9A-BE0448161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95C25FB-A8C1-4A38-A6D6-D9E452DEB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2FC5EC-8762-4A36-9762-1E04B14E2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235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6411C66-9664-4609-BA6F-557B5B9FB9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A945614-230A-4D2C-BE40-219EA12626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F9367E7-F814-493C-A0E5-C340BEF3F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1CF87AA-ED7C-4461-B201-F44C1B251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63C646A-07BB-46FF-86F7-E932E83E6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19309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D25503-FCD4-4513-A07C-7D2B70335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A52F763-BBBD-4DAB-8B3F-309D330D0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59DE1F-D225-4ED3-9744-9A744EB3D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271016-1F6A-4E86-9F5A-3B2196563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D4F1139-08F3-42E0-A05E-5EC97C3F5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7815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1FB63E-7D58-47EF-8DEA-B06496264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995DD3-E641-4289-BDFB-8D78C147E4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B8F5622-27F3-479A-8493-D84B8FFC4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6A016B1-E7BF-435B-AC1E-0A94A8BB5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5FDBE97-E77F-4B61-9642-6A97C50C4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067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C29B0B-FCA9-4764-A778-D212D4762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5EE77C3-F47D-470F-BA48-6A66955B3D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19238BB-A97E-413A-B8F9-F79CF4AE94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0C451BA-24A5-40DF-864D-0451EFE21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58CC96D-39ED-4CD9-941A-399887DC4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F8C6B87-3AAD-4CE5-BA6F-4181D9EE9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913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81AB8A-A6B5-4DD0-BB47-1119D1FBB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31B6DD-C7C2-4EF3-8527-4D4647F7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33327AE-BE20-44F0-A934-92E98B313F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79A7220-C435-4B91-AC4B-D9D39B87E4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259C852-D113-4368-AEEE-C6C588681A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26F2F13E-223F-4860-B7B0-29A0659CE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65996D7-5EE7-48C2-9162-BC400BF1C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E2988E9-B622-40C5-BB5D-4DC64C9FE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9826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7B5896-00F7-4B05-A155-DE0962E0C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0E11A42F-CA59-4D6A-8CFD-0CD670979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B789835-77BE-4AB0-96E1-0679D4F30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9EFBCF3-5229-4BD0-BD2A-CB3B14D3F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047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70C8E30-C26A-464F-B22A-9BE414684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535141A0-9D64-40C5-8DC1-F767BFD16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136A70B-4150-4521-9F4F-DAD58C353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41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C813AB-EF30-4F3C-B99B-C65E3CD0F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4B2CBC5-B2C1-4293-A57F-7CE10E974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0F8D49A-15C9-4643-9F76-A46A64B30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C2978B1-B3DD-4097-9DE3-B284ED7A0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C29755D-3565-4AEB-9BEE-458D7FBEF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56BEC8B-188B-40CF-A3F9-80B923CE5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3590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F9CF53-6755-4B96-9164-ACDE4E76A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517FD92-14F9-4488-903B-56EE5C6973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09ECAC2-DF5A-4E44-A633-47F81B53C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F7262E1-A522-47CB-AC33-879C1D4E1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0344B4-A02B-448B-A8A9-3DBF21A15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7932BDE-0B64-4133-9D8C-2F1685676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041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30B8A05-9C10-48D5-BA0F-43FD5A0AE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BC599F8-1DD8-43A9-B03F-D44C3CA6D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E528DC-9AE6-4203-984B-C263D9FD93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E8728-8AC4-4503-970A-EC81EBB12F4F}" type="datetimeFigureOut">
              <a:rPr lang="pt-BR" smtClean="0"/>
              <a:t>02/06/2024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B74B8C1-FB88-4214-AFD4-8D31B4F034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2110EA-A3E7-4203-B16C-32F3265270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1AC76-7CB5-49AF-BDF4-F0017B8ABF3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523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xágono 4">
            <a:extLst>
              <a:ext uri="{FF2B5EF4-FFF2-40B4-BE49-F238E27FC236}">
                <a16:creationId xmlns:a16="http://schemas.microsoft.com/office/drawing/2014/main" id="{0F7B51E6-F2DF-4804-B3A4-CB36E56C8F28}"/>
              </a:ext>
            </a:extLst>
          </p:cNvPr>
          <p:cNvSpPr/>
          <p:nvPr/>
        </p:nvSpPr>
        <p:spPr>
          <a:xfrm>
            <a:off x="418698" y="2844385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Hexágono 11">
            <a:extLst>
              <a:ext uri="{FF2B5EF4-FFF2-40B4-BE49-F238E27FC236}">
                <a16:creationId xmlns:a16="http://schemas.microsoft.com/office/drawing/2014/main" id="{CD43DE07-26B9-43AB-A9F9-FAC8D6767521}"/>
              </a:ext>
            </a:extLst>
          </p:cNvPr>
          <p:cNvSpPr/>
          <p:nvPr/>
        </p:nvSpPr>
        <p:spPr>
          <a:xfrm>
            <a:off x="2627873" y="4093239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Hexágono 12">
            <a:extLst>
              <a:ext uri="{FF2B5EF4-FFF2-40B4-BE49-F238E27FC236}">
                <a16:creationId xmlns:a16="http://schemas.microsoft.com/office/drawing/2014/main" id="{2F32482F-9E8B-4C81-83EA-0840A703215B}"/>
              </a:ext>
            </a:extLst>
          </p:cNvPr>
          <p:cNvSpPr/>
          <p:nvPr/>
        </p:nvSpPr>
        <p:spPr>
          <a:xfrm>
            <a:off x="418698" y="296055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14" name="Hexágono 13">
            <a:extLst>
              <a:ext uri="{FF2B5EF4-FFF2-40B4-BE49-F238E27FC236}">
                <a16:creationId xmlns:a16="http://schemas.microsoft.com/office/drawing/2014/main" id="{CBF7D34D-5609-41B1-B054-DE1E7285A221}"/>
              </a:ext>
            </a:extLst>
          </p:cNvPr>
          <p:cNvSpPr/>
          <p:nvPr/>
        </p:nvSpPr>
        <p:spPr>
          <a:xfrm>
            <a:off x="2627873" y="1526171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Hexágono 14">
            <a:extLst>
              <a:ext uri="{FF2B5EF4-FFF2-40B4-BE49-F238E27FC236}">
                <a16:creationId xmlns:a16="http://schemas.microsoft.com/office/drawing/2014/main" id="{3DC23070-0695-4BA1-BD23-78DF9F37146D}"/>
              </a:ext>
            </a:extLst>
          </p:cNvPr>
          <p:cNvSpPr/>
          <p:nvPr/>
        </p:nvSpPr>
        <p:spPr>
          <a:xfrm>
            <a:off x="4837048" y="2786925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Hexágono 15">
            <a:extLst>
              <a:ext uri="{FF2B5EF4-FFF2-40B4-BE49-F238E27FC236}">
                <a16:creationId xmlns:a16="http://schemas.microsoft.com/office/drawing/2014/main" id="{51C84ECA-BDD1-41B0-9897-C5D6A448FC47}"/>
              </a:ext>
            </a:extLst>
          </p:cNvPr>
          <p:cNvSpPr/>
          <p:nvPr/>
        </p:nvSpPr>
        <p:spPr>
          <a:xfrm>
            <a:off x="7046223" y="4020789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Hexágono 16">
            <a:extLst>
              <a:ext uri="{FF2B5EF4-FFF2-40B4-BE49-F238E27FC236}">
                <a16:creationId xmlns:a16="http://schemas.microsoft.com/office/drawing/2014/main" id="{36115B73-EBDF-49BC-BD28-A4BBA51B53DF}"/>
              </a:ext>
            </a:extLst>
          </p:cNvPr>
          <p:cNvSpPr/>
          <p:nvPr/>
        </p:nvSpPr>
        <p:spPr>
          <a:xfrm>
            <a:off x="4837048" y="238595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Hexágono 17">
            <a:extLst>
              <a:ext uri="{FF2B5EF4-FFF2-40B4-BE49-F238E27FC236}">
                <a16:creationId xmlns:a16="http://schemas.microsoft.com/office/drawing/2014/main" id="{DD6D0E26-1FC8-4384-8C06-F37B8B1197F1}"/>
              </a:ext>
            </a:extLst>
          </p:cNvPr>
          <p:cNvSpPr/>
          <p:nvPr/>
        </p:nvSpPr>
        <p:spPr>
          <a:xfrm>
            <a:off x="7046223" y="1468711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Hexágono 18">
            <a:extLst>
              <a:ext uri="{FF2B5EF4-FFF2-40B4-BE49-F238E27FC236}">
                <a16:creationId xmlns:a16="http://schemas.microsoft.com/office/drawing/2014/main" id="{BEF44AC7-EC8B-407B-98F8-B38AE932CCCE}"/>
              </a:ext>
            </a:extLst>
          </p:cNvPr>
          <p:cNvSpPr/>
          <p:nvPr/>
        </p:nvSpPr>
        <p:spPr>
          <a:xfrm>
            <a:off x="9255400" y="2764116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Hexágono 19">
            <a:extLst>
              <a:ext uri="{FF2B5EF4-FFF2-40B4-BE49-F238E27FC236}">
                <a16:creationId xmlns:a16="http://schemas.microsoft.com/office/drawing/2014/main" id="{76F72076-37BA-457A-A172-3D13FB1D13D5}"/>
              </a:ext>
            </a:extLst>
          </p:cNvPr>
          <p:cNvSpPr/>
          <p:nvPr/>
        </p:nvSpPr>
        <p:spPr>
          <a:xfrm>
            <a:off x="9255400" y="212038"/>
            <a:ext cx="2729237" cy="2460232"/>
          </a:xfrm>
          <a:prstGeom prst="hexagon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D76AFC6A-C15E-4BDD-B89A-2B06444A0AF1}"/>
              </a:ext>
            </a:extLst>
          </p:cNvPr>
          <p:cNvSpPr txBox="1"/>
          <p:nvPr/>
        </p:nvSpPr>
        <p:spPr>
          <a:xfrm>
            <a:off x="3355303" y="304529"/>
            <a:ext cx="1192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/>
              <a:t>“Maná”</a:t>
            </a:r>
          </a:p>
        </p:txBody>
      </p:sp>
    </p:spTree>
    <p:extLst>
      <p:ext uri="{BB962C8B-B14F-4D97-AF65-F5344CB8AC3E}">
        <p14:creationId xmlns:p14="http://schemas.microsoft.com/office/powerpoint/2010/main" val="10192132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 Nobrega Schwantes</dc:creator>
  <cp:lastModifiedBy>ruy.ernesto.virtual@gmail.com</cp:lastModifiedBy>
  <cp:revision>3</cp:revision>
  <dcterms:created xsi:type="dcterms:W3CDTF">2020-05-24T17:47:28Z</dcterms:created>
  <dcterms:modified xsi:type="dcterms:W3CDTF">2024-06-02T11:48:56Z</dcterms:modified>
</cp:coreProperties>
</file>